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570" r:id="rId2"/>
    <p:sldId id="706" r:id="rId3"/>
    <p:sldId id="618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6" r:id="rId30"/>
    <p:sldId id="647" r:id="rId31"/>
    <p:sldId id="644" r:id="rId32"/>
    <p:sldId id="645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62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75" r:id="rId59"/>
    <p:sldId id="674" r:id="rId60"/>
    <p:sldId id="676" r:id="rId61"/>
    <p:sldId id="677" r:id="rId62"/>
    <p:sldId id="678" r:id="rId63"/>
    <p:sldId id="679" r:id="rId64"/>
    <p:sldId id="680" r:id="rId65"/>
    <p:sldId id="681" r:id="rId66"/>
    <p:sldId id="682" r:id="rId67"/>
    <p:sldId id="683" r:id="rId68"/>
    <p:sldId id="684" r:id="rId69"/>
    <p:sldId id="685" r:id="rId70"/>
    <p:sldId id="686" r:id="rId71"/>
    <p:sldId id="687" r:id="rId72"/>
    <p:sldId id="688" r:id="rId73"/>
    <p:sldId id="689" r:id="rId74"/>
    <p:sldId id="690" r:id="rId75"/>
    <p:sldId id="691" r:id="rId76"/>
    <p:sldId id="692" r:id="rId77"/>
    <p:sldId id="693" r:id="rId78"/>
    <p:sldId id="694" r:id="rId79"/>
    <p:sldId id="695" r:id="rId80"/>
    <p:sldId id="696" r:id="rId81"/>
    <p:sldId id="697" r:id="rId82"/>
    <p:sldId id="698" r:id="rId83"/>
    <p:sldId id="699" r:id="rId84"/>
    <p:sldId id="700" r:id="rId85"/>
    <p:sldId id="701" r:id="rId86"/>
    <p:sldId id="702" r:id="rId87"/>
    <p:sldId id="703" r:id="rId88"/>
    <p:sldId id="704" r:id="rId89"/>
    <p:sldId id="70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CE286-9FE0-4B59-8D93-358CCD9ACDA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E706-04D5-4889-B2C3-E40CF9677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6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2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3AA5-2A31-C7E7-464D-841B75764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37E9A-86F8-A8DA-F0BE-3DF0E463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2C9D4-45DD-F979-7E08-C563291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2516-3F8E-C859-0865-AAA87DF4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F78C6-122D-8F1C-A4A5-B2C51ED2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66FC-1420-5FF6-0E11-7DF9CF67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21F82-C569-B690-4AC3-D5CEF49EC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EB348-7AE8-4A26-C0EB-960AAF6B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4370-95E8-EDDD-AECA-CDEBD87C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F4E1-D960-77C6-AF51-17D763FA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2EFE8-B444-DDBB-A03B-91803BD68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016D7-BE22-4C80-EA87-BE60649E4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AC4C-561C-14BF-A7A3-0DADCB86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50935-49BA-D847-CC1C-73C34A68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A997-B76E-40CB-EBD1-82475834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2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12DC-E5BB-D446-DD63-3945A4BA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985C-25EC-9BAA-0EEF-CF9B35C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EC8D7-01B4-6BCB-F38E-B76B1FAF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7965-5D08-E178-1DBF-43A3A389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00CA-DDFC-0BD8-8BDE-498AB655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8CB7-199E-5004-C99A-2B4B7FD6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6CA2-D0B0-A160-9FBF-4A5F0A63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D74F2-F498-3B8C-BDB6-B6CD8466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7CAEA-1CFF-EA7A-F6FE-B03BB2CF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87146-5ED4-581C-92A9-45CE532A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C41D-3AC7-7DE3-CC9B-2108E438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388B-DA75-7D42-C93A-8EA9F9FC6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6312C-1872-9E4E-96FA-0B2CAEED7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E337-692E-7153-80B7-72A1CE7C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65AF3-6AE1-1F7E-A1AC-A9DB83CB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7F90-2F5B-0FB1-0670-60FED530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8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182F-764B-F902-0D06-67A2F47A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DF47C-A823-3E51-20B1-7CA5F7C89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1D3F9-A804-2FB2-4350-6EB28B47B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EBAE7-0BEC-F6AC-A9C5-9271CC832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766B9-667D-1DB7-F7A1-C703BF956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47B024-D348-D8F7-D499-C4EA6A50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EDE83-143B-D964-D91D-FF6F570F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691D7-6E71-1C7E-53D0-A0F56F38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5C7D-2606-32A6-59B7-9D84C37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EAFAA-AE9B-9825-4801-85DB92EB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61C42-CAD3-EBE0-1955-46707CE3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00137-B2EE-F2E3-7226-7B98AEE1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7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DD79B-BF7E-7EC0-07A3-BB7467E5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CD850-257B-0FA2-7652-E6D0206B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B963C-95C5-ACB4-4727-AC282425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A698-664D-80DC-4CA3-92F31D97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E564-43E4-A706-34D6-BCA2A574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37D51-CDF6-4B8B-9E19-023C365C6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434DE-605E-B927-6634-98E3634D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52657-BF1E-7E84-3BF6-68E7785D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15D93-E517-C106-4166-C669A696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ED7F-9355-106F-DAFE-311411FC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9B478-F4C2-1069-DDC3-0B8581F5E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2DF15-1382-2821-5587-45286F57A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38DD2-D9F1-F421-7E52-11427C53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74AB1-561B-AF08-33A4-F6262FBF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1FFAB-3A2D-083B-4811-D8CB402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584C6-923C-6632-2D0B-D06ADB63A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C8CC-7A7C-27EE-B452-EE2CBB20F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431A8-1733-1677-60AD-DDD2A1892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8D8E9-7124-4477-8677-5C70ADF72B1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9D83C-78CA-C79B-6A00-DEA6E975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B345-B188-9432-1B19-6E2EEFA8D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618C8-CE1B-4B45-AD9C-2DD25A79D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ookerstudio.google.com/u/0/navigation/report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ookerstudio.google.com/reporting/8266ba0e-f257-4376-8fba-057a058a328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drive/folders/1AztYMSDdZiwjDHfSl0T51VSCYVRyQ2Z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period 21​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ptos"/>
              </a:rPr>
              <a:t>Dashboard with looker studio​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2BCE-ACC5-AD13-A7A2-A501791F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การเข้าใช้งาน </a:t>
            </a:r>
            <a:r>
              <a:rPr lang="en-US" dirty="0"/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439-0EDC-8484-1662-974A959D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https://lookerstudio.google.com/u/0/navigation/reporting</a:t>
            </a:r>
            <a:endParaRPr lang="en-US" dirty="0"/>
          </a:p>
          <a:p>
            <a:r>
              <a:rPr lang="th-TH" dirty="0"/>
              <a:t>ให้เข้าไปที่ </a:t>
            </a:r>
            <a:r>
              <a:rPr lang="en-US" dirty="0"/>
              <a:t>link </a:t>
            </a:r>
            <a:r>
              <a:rPr lang="th-TH" dirty="0"/>
              <a:t>ข้างต้นหรือ ค้นหา </a:t>
            </a:r>
            <a:r>
              <a:rPr lang="en-US" dirty="0"/>
              <a:t>looker studio </a:t>
            </a:r>
            <a:r>
              <a:rPr lang="th-TH" dirty="0"/>
              <a:t>ใน </a:t>
            </a:r>
            <a:r>
              <a:rPr lang="en-US" dirty="0"/>
              <a:t>google </a:t>
            </a:r>
          </a:p>
          <a:p>
            <a:r>
              <a:rPr lang="th-TH" dirty="0"/>
              <a:t>ให้ลงชื่อเข้าใช้งานด้วย </a:t>
            </a:r>
            <a:r>
              <a:rPr lang="en-US" dirty="0"/>
              <a:t>google account </a:t>
            </a:r>
            <a:r>
              <a:rPr lang="th-TH" dirty="0"/>
              <a:t>ที่เก็บสำเนาไฟล์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4A63-54CE-FA51-F397-1EF12ED4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515600" cy="27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A3C5-A03D-CC26-2322-767D2ED0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การสร้างหน้า </a:t>
            </a:r>
            <a:r>
              <a:rPr lang="en-US" dirty="0"/>
              <a:t>Dashboard </a:t>
            </a:r>
            <a:r>
              <a:rPr lang="th-TH" dirty="0"/>
              <a:t>เปล่า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D334-49AB-A0F9-19DE-904C6ABA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8517"/>
            <a:ext cx="10515600" cy="1544358"/>
          </a:xfrm>
        </p:spPr>
        <p:txBody>
          <a:bodyPr/>
          <a:lstStyle/>
          <a:p>
            <a:r>
              <a:rPr lang="th-TH" dirty="0"/>
              <a:t>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Create </a:t>
            </a:r>
            <a:r>
              <a:rPr lang="th-TH" dirty="0"/>
              <a:t>หรือ </a:t>
            </a:r>
            <a:r>
              <a:rPr lang="en-US" dirty="0"/>
              <a:t>Blank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F5A1-015A-1A91-011B-21FE7398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0" y="1690688"/>
            <a:ext cx="10930420" cy="29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F7CB-9D4D-1D03-8B74-3396B9FA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 </a:t>
            </a:r>
            <a:r>
              <a:rPr lang="en-US" dirty="0"/>
              <a:t>Dashboard </a:t>
            </a:r>
            <a:r>
              <a:rPr lang="th-TH" dirty="0"/>
              <a:t>เปล่า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489B3-D743-2013-BAE7-AA03F386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024" y="2503408"/>
            <a:ext cx="7413952" cy="39894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EBD75-295A-F9FA-6AAD-B978FE7AC688}"/>
              </a:ext>
            </a:extLst>
          </p:cNvPr>
          <p:cNvSpPr txBox="1">
            <a:spLocks/>
          </p:cNvSpPr>
          <p:nvPr/>
        </p:nvSpPr>
        <p:spPr>
          <a:xfrm>
            <a:off x="838200" y="1530723"/>
            <a:ext cx="10515600" cy="15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สำหรับผู้ใช้งานใหม่ เว็ปไซค์จะขึ้นให้กรอกข้อมูลให้เลือกประเทศไทย และกรอก </a:t>
            </a:r>
            <a:r>
              <a:rPr lang="en-US" dirty="0" err="1"/>
              <a:t>Khon</a:t>
            </a:r>
            <a:r>
              <a:rPr lang="en-US" dirty="0"/>
              <a:t> Kean University </a:t>
            </a:r>
            <a:r>
              <a:rPr lang="th-TH" dirty="0"/>
              <a:t>และกดตกลงทั้งหมด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C54-85C2-E981-5D4A-160F82D5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การเชื่อมต่อข้อมูลกับ </a:t>
            </a:r>
            <a:r>
              <a:rPr lang="en-US" dirty="0"/>
              <a:t>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1077-19D6-8115-6416-0D1DE4C9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กดเลือก </a:t>
            </a:r>
            <a:r>
              <a:rPr lang="en-US" dirty="0"/>
              <a:t>Google Sheets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14061-AE7D-1B04-CE78-35175962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4" y="2750604"/>
            <a:ext cx="8175812" cy="3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B6E1-7CF0-8442-CA80-D51557E9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การเชื่อมต่อข้อมูลกับ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E89-AE07-209F-3737-449A6287D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สำหรับผู้ใช้งานใหม่ เว็ปไซค์จะขึ้นให้กดอนุญาติการเข้าถึงข้อมูลและเชื่อมต่อ </a:t>
            </a:r>
            <a:r>
              <a:rPr lang="en-US" dirty="0"/>
              <a:t>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6A5CA-5695-F7BF-CD24-C9ADA14B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38" y="2732088"/>
            <a:ext cx="9385323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4548-EBF4-D353-35DE-7462C62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โหลดข้อมูลเข้าหน้า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191-68F6-2865-8D4F-2AB68DAB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 </a:t>
            </a:r>
            <a:r>
              <a:rPr lang="en-US" dirty="0"/>
              <a:t>OWNED BY ME &gt; </a:t>
            </a:r>
            <a:r>
              <a:rPr lang="en-US" dirty="0" err="1"/>
              <a:t>random_w_restaurant</a:t>
            </a:r>
            <a:r>
              <a:rPr lang="en-US" dirty="0"/>
              <a:t> &gt; </a:t>
            </a:r>
            <a:r>
              <a:rPr lang="th-TH" dirty="0"/>
              <a:t>กด </a:t>
            </a:r>
            <a:r>
              <a:rPr lang="en-US" dirty="0"/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DB37-FF51-B886-5194-E08A1BBF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821660"/>
            <a:ext cx="9502588" cy="3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112E-5D8E-72EC-0FA3-5A110399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หลังจากโหลดข้อมูลเข้าหน้า </a:t>
            </a:r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2AFF0-7AD9-9C41-2BBD-C34F0D49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94" y="1690688"/>
            <a:ext cx="8743812" cy="4351338"/>
          </a:xfrm>
        </p:spPr>
      </p:pic>
    </p:spTree>
    <p:extLst>
      <p:ext uri="{BB962C8B-B14F-4D97-AF65-F5344CB8AC3E}">
        <p14:creationId xmlns:p14="http://schemas.microsoft.com/office/powerpoint/2010/main" val="6825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33A7-5F22-F851-24E0-FF3FC618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การเพิ่มข้อมูล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0B2-2C9B-F274-9381-E092D4A9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 </a:t>
            </a:r>
            <a:r>
              <a:rPr lang="en-US" dirty="0"/>
              <a:t>Add data </a:t>
            </a:r>
            <a:r>
              <a:rPr lang="th-TH" dirty="0"/>
              <a:t>และทำการเลือก </a:t>
            </a:r>
            <a:r>
              <a:rPr lang="en-US" dirty="0"/>
              <a:t>Google Sheets &gt; OWNED BY ME &gt; </a:t>
            </a:r>
            <a:r>
              <a:rPr lang="en-US" dirty="0" err="1"/>
              <a:t>random_search_Click</a:t>
            </a:r>
            <a:r>
              <a:rPr lang="en-US" dirty="0"/>
              <a:t> &gt; </a:t>
            </a:r>
            <a:r>
              <a:rPr lang="th-TH" dirty="0"/>
              <a:t>กด </a:t>
            </a:r>
            <a:r>
              <a:rPr lang="en-US" dirty="0"/>
              <a:t>Add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302A-5850-CD98-B842-D75C0E9A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932299"/>
            <a:ext cx="10544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DA70-E3D4-C94F-0106-87C5E290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F-F9E2-39E9-170C-3EF277A7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BLEND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C1421-76CE-9519-57AD-61F2DAA8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6" y="2811877"/>
            <a:ext cx="7709648" cy="381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F7466-3D9C-1895-8C1E-B75035EE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78" y="3007939"/>
            <a:ext cx="2647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4197-8324-C6FC-A1C7-A8D70A2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3AE-D084-B2DD-A3DF-7F418E78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Join another table &gt; </a:t>
            </a:r>
            <a:r>
              <a:rPr lang="th-TH" dirty="0"/>
              <a:t>เลือก </a:t>
            </a:r>
            <a:r>
              <a:rPr lang="en-US" dirty="0" err="1"/>
              <a:t>random_search_Click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D1FE-45B0-D7D2-0368-F056E882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5979"/>
            <a:ext cx="10515600" cy="2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6C54D-B160-F5F6-E84A-36CE2AD2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9" y="3013532"/>
            <a:ext cx="32194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928D-1729-F673-427E-56931DF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Wongnai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5824-ECD8-90AD-05F4-8670A3F2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552"/>
            <a:ext cx="10515600" cy="34720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https://lookerstudio.google.com/reporting/8266ba0e-f257-4376-8fba-057a058a3284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BA6FC-CC1A-36A1-A876-B8DF8CB6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974840"/>
            <a:ext cx="9093200" cy="45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AD32-ECBD-6AD0-AD83-99600B2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E3B-6A1C-8189-6DE9-4960D489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ตรง</a:t>
            </a:r>
            <a:r>
              <a:rPr lang="en-US" dirty="0"/>
              <a:t> Dimensions </a:t>
            </a:r>
            <a:r>
              <a:rPr lang="th-TH" dirty="0"/>
              <a:t>ให้เลือก </a:t>
            </a:r>
            <a:r>
              <a:rPr lang="en-US" dirty="0"/>
              <a:t>primary key </a:t>
            </a:r>
            <a:r>
              <a:rPr lang="th-TH" dirty="0"/>
              <a:t> ของ </a:t>
            </a:r>
            <a:r>
              <a:rPr lang="en-US" dirty="0"/>
              <a:t>2</a:t>
            </a:r>
            <a:r>
              <a:rPr lang="th-TH" dirty="0"/>
              <a:t> ตารางเพื่อรวมข้อมูล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55F2B-3B3E-4F8C-AC42-F14D6C12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6" y="3429000"/>
            <a:ext cx="11511288" cy="3138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8A1E9-D489-EE3A-B71D-12EE07CD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20" y="2398997"/>
            <a:ext cx="7709646" cy="20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9560-4F74-7D0C-2C62-3BA9811A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C5E7-22F1-DA09-8FAC-3AC7131D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สามารถเลือกข้อมูลที่ต้องการแสดงใน</a:t>
            </a:r>
            <a:r>
              <a:rPr lang="en-US" dirty="0"/>
              <a:t> Dashboard</a:t>
            </a:r>
            <a:r>
              <a:rPr lang="th-TH" dirty="0"/>
              <a:t> จากทั้ง </a:t>
            </a:r>
            <a:r>
              <a:rPr lang="en-US" dirty="0"/>
              <a:t>2</a:t>
            </a:r>
            <a:r>
              <a:rPr lang="th-TH" dirty="0"/>
              <a:t> ไฟล์ต่อได้ โดยการเลือกใส่ต่อใน</a:t>
            </a:r>
            <a:r>
              <a:rPr lang="en-US" dirty="0"/>
              <a:t> Dimensions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C8C0F-4DE6-D381-C6BF-4CA27268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3083788"/>
            <a:ext cx="10255624" cy="27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B219-5563-C434-2FC3-BA961261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50D3-68E5-C7BE-CF77-02B5DFE8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Configure join </a:t>
            </a:r>
            <a:r>
              <a:rPr lang="th-TH" dirty="0"/>
              <a:t>เพื่อกำหนดประเภทการรวมและเลือก </a:t>
            </a:r>
            <a:r>
              <a:rPr lang="en-US" dirty="0"/>
              <a:t>primary key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0D5A2-7D67-FF6B-5610-283F4AC1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60" y="2478210"/>
            <a:ext cx="7853080" cy="40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D4D4-6889-8A41-1EE5-4E167F2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B49B-D6F7-ADAB-BC32-580979945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กำหนดประเภทการรวมและเลือก </a:t>
            </a:r>
            <a:r>
              <a:rPr lang="en-US" dirty="0"/>
              <a:t>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E860-9939-4FE5-6FE0-8910E02B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4" y="2469077"/>
            <a:ext cx="5665692" cy="42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AFB6-3836-6938-126B-1E77B0FD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หลังจากรวมข้อมูล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3577D2-704A-085D-F703-5C6D98088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523" y="1825625"/>
            <a:ext cx="8752954" cy="4351338"/>
          </a:xfrm>
        </p:spPr>
      </p:pic>
    </p:spTree>
    <p:extLst>
      <p:ext uri="{BB962C8B-B14F-4D97-AF65-F5344CB8AC3E}">
        <p14:creationId xmlns:p14="http://schemas.microsoft.com/office/powerpoint/2010/main" val="251884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09B9-7A83-1E47-9711-289AD25E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การเลือกข้อมูลให้แสดงในตาราง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84C4-30DD-DFC3-E4BE-6DA4504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7222"/>
          </a:xfrm>
        </p:spPr>
        <p:txBody>
          <a:bodyPr/>
          <a:lstStyle/>
          <a:p>
            <a:r>
              <a:rPr lang="th-TH" dirty="0"/>
              <a:t>แถบเครื่องมือด้านซ้ายของหน้า </a:t>
            </a:r>
            <a:r>
              <a:rPr lang="en-US" dirty="0"/>
              <a:t>Dashboard </a:t>
            </a:r>
            <a:r>
              <a:rPr lang="th-TH" dirty="0"/>
              <a:t>สามารถกดที่ข้อมูลที่ต้องการและลากไปใส่ใน </a:t>
            </a:r>
            <a:r>
              <a:rPr lang="en-US" dirty="0"/>
              <a:t>Dimension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1D23-E29F-232D-C312-F6123F3C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70" y="2661920"/>
            <a:ext cx="6131860" cy="40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284C-98C8-5D74-416D-51B02A35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การสร้างกราฟใน</a:t>
            </a:r>
            <a:r>
              <a:rPr lang="en-US" dirty="0"/>
              <a:t> 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4FB-022B-ADBA-4579-9989119DF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ให้กลับไปที่หน้าแรกและสร้างหน้าเปล่าขึ้นมาใหม่ และให้โหลดข้อมูล </a:t>
            </a:r>
            <a:r>
              <a:rPr lang="en-US" dirty="0"/>
              <a:t>3Data_clean_new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C6933-40BC-E22D-8D99-55D77DD7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23" y="2469586"/>
            <a:ext cx="7998954" cy="41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FD98-222F-AFCD-73FB-ABA67F1D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หลังจากโหลดข้อมูลเข้าหน้า </a:t>
            </a:r>
            <a:r>
              <a:rPr lang="en-US" dirty="0"/>
              <a:t>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D6E83-7201-3483-8BEC-68536E92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12" y="2701465"/>
            <a:ext cx="8032376" cy="39763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0DE93F-1AB2-1FFE-2DFD-E771721812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การลบตาราง สามารถ </a:t>
            </a:r>
            <a:r>
              <a:rPr lang="en-US" dirty="0"/>
              <a:t>click </a:t>
            </a:r>
            <a:r>
              <a:rPr lang="th-TH" dirty="0"/>
              <a:t>ที่ตารางและกด </a:t>
            </a:r>
            <a:r>
              <a:rPr lang="en-US" dirty="0"/>
              <a:t>Del </a:t>
            </a:r>
            <a:r>
              <a:rPr lang="th-TH" dirty="0"/>
              <a:t>ใน </a:t>
            </a:r>
            <a:r>
              <a:rPr lang="en-US" dirty="0"/>
              <a:t>keyboard </a:t>
            </a:r>
            <a:r>
              <a:rPr lang="th-TH" dirty="0"/>
              <a:t>ได้เลย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0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4C15-9952-2235-BAC0-96B5A9D8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การตั้งชื่อหน้า </a:t>
            </a:r>
            <a:r>
              <a:rPr lang="en-US" dirty="0"/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23D5B-AB5A-4715-B9F6-945A8152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070972"/>
            <a:ext cx="4752975" cy="1504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3954A-BD54-7EBA-0B9C-9C993C39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0972"/>
            <a:ext cx="4676775" cy="1504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58FD9-EF6C-3F63-2DAE-04262AE67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</a:t>
            </a:r>
            <a:r>
              <a:rPr lang="th-TH" dirty="0"/>
              <a:t>ที่ชื่อข้าง </a:t>
            </a:r>
            <a:r>
              <a:rPr lang="en-US" dirty="0"/>
              <a:t>logo </a:t>
            </a:r>
            <a:r>
              <a:rPr lang="th-TH" dirty="0"/>
              <a:t>และพิมพ์ชื่อที่ต้องการ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1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8496-45F4-2E85-AE28-944FF3A6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การกำหนดขนาดของหน้า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ED49-5121-CC21-3C89-C4487A38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ในแถบเครื่องมือให้ </a:t>
            </a:r>
            <a:r>
              <a:rPr lang="en-US" dirty="0"/>
              <a:t>click Theme and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C2E6-F41E-2390-C00A-0268B3F0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61616"/>
            <a:ext cx="7315200" cy="3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1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3EA-3C36-9BC4-8DF5-FE279AD2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โหลดข้อมูล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08DD-FAFA-2FAC-D642-6E2CBBD4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12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https://drive.google.com/drive/folders/1AztYMSDdZiwjDHfSl0T51VSCYVRyQ2Z3</a:t>
            </a:r>
            <a:endParaRPr lang="en-US" dirty="0"/>
          </a:p>
          <a:p>
            <a:r>
              <a:rPr lang="th-TH" dirty="0"/>
              <a:t>ให้เข้าไปที่ </a:t>
            </a:r>
            <a:r>
              <a:rPr lang="en-US" dirty="0"/>
              <a:t>link google drive </a:t>
            </a:r>
            <a:r>
              <a:rPr lang="th-TH" dirty="0"/>
              <a:t>ข้างต้นและเปิดไฟล์ </a:t>
            </a:r>
            <a:r>
              <a:rPr lang="en-US" dirty="0"/>
              <a:t>4 </a:t>
            </a:r>
            <a:r>
              <a:rPr lang="th-TH" dirty="0"/>
              <a:t>ไฟล์ด้วย </a:t>
            </a:r>
            <a:r>
              <a:rPr lang="en-US" dirty="0"/>
              <a:t>Open with &gt; Google Sheets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2136D-CF11-4CF4-3F12-29D69718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3270"/>
            <a:ext cx="7830114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1C6D-3F61-B762-E209-6CF6EEFD6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1388"/>
            <a:ext cx="7830114" cy="70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115E5-2532-2917-CE07-9C3EB66B7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64250"/>
            <a:ext cx="9163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8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71FA-134D-83DC-C3BB-6DA9F8B7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การกำหนดขนาดของหน้า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388A-F365-3968-712D-2471EFF0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505"/>
            <a:ext cx="10708341" cy="4351338"/>
          </a:xfrm>
        </p:spPr>
        <p:txBody>
          <a:bodyPr>
            <a:normAutofit/>
          </a:bodyPr>
          <a:lstStyle/>
          <a:p>
            <a:r>
              <a:rPr lang="th-TH" sz="2400" dirty="0"/>
              <a:t>แถบเครื่องมือด้านซ้ายให้เลือก </a:t>
            </a:r>
            <a:r>
              <a:rPr lang="en-US" sz="2400" dirty="0"/>
              <a:t>LAYOUT </a:t>
            </a:r>
            <a:r>
              <a:rPr lang="th-TH" sz="2400" dirty="0"/>
              <a:t> </a:t>
            </a:r>
            <a:r>
              <a:rPr lang="en-US" sz="2400" dirty="0"/>
              <a:t>&gt;</a:t>
            </a:r>
            <a:r>
              <a:rPr lang="th-TH" sz="2400" dirty="0"/>
              <a:t>กำหนดขนาดใน </a:t>
            </a:r>
            <a:r>
              <a:rPr lang="en-US" sz="2400" dirty="0"/>
              <a:t>Canvas Size </a:t>
            </a:r>
            <a:r>
              <a:rPr lang="th-TH" sz="2400" dirty="0"/>
              <a:t>โดยสามารถ </a:t>
            </a:r>
            <a:r>
              <a:rPr lang="en-US" sz="2400" dirty="0"/>
              <a:t>dropdown </a:t>
            </a:r>
            <a:r>
              <a:rPr lang="th-TH" sz="2400" dirty="0"/>
              <a:t>เลือก </a:t>
            </a:r>
            <a:r>
              <a:rPr lang="en-US" sz="2400" dirty="0"/>
              <a:t>setting </a:t>
            </a:r>
            <a:r>
              <a:rPr lang="th-TH" sz="2400" dirty="0"/>
              <a:t>ที่มีให้ หรือ กำหนดขนาดเองก็ได้ ในที่นี้จะกำหนดเป็น </a:t>
            </a:r>
            <a:r>
              <a:rPr lang="en-US" sz="2400" dirty="0"/>
              <a:t>1200*1750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ABF12-C7FB-2D2B-C32A-8C30B3070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8" y="2457608"/>
            <a:ext cx="3074888" cy="4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351E7-03C5-B06D-3785-BF7E6C4C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56" y="2457617"/>
            <a:ext cx="3074888" cy="445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4D617-97BE-81EC-BF10-26B4AE9B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24" y="2406532"/>
            <a:ext cx="3074888" cy="452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29130-D18B-8BD8-6D33-C545F1DC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8" y="2380988"/>
            <a:ext cx="3074888" cy="445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7D21D-1242-A54F-327F-8235BA58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56" y="2380997"/>
            <a:ext cx="3074888" cy="4459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765FA-3FC0-09ED-14F3-02D1DEA6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24" y="2329912"/>
            <a:ext cx="3074888" cy="45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84A-669F-00D1-2456-0E455C4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8229-8ACB-DECF-1E0C-F23804C48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D179-2A68-6865-A86F-7B1682C4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5" y="2631437"/>
            <a:ext cx="7637930" cy="37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4D78-7B0A-CF13-71FC-E98D895D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D7B2-2F0A-96A9-9D95-B720641B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8D78-7AA7-5759-1DAA-7213F403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66" y="2987462"/>
            <a:ext cx="6366502" cy="316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14FAB-8351-28CF-42F9-D4C9FA69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01" y="2337641"/>
            <a:ext cx="7739457" cy="38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2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A3FA-37C7-CE9A-67B2-1B67E2B2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สร้างกราฟวงกลม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346E-E0D7-3AAD-5D5A-9016D3018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แถบเครื่องมือด้านซ้ายให้เลือก </a:t>
            </a:r>
            <a:r>
              <a:rPr lang="en-US" dirty="0" err="1"/>
              <a:t>category_name</a:t>
            </a:r>
            <a:r>
              <a:rPr lang="en-US" dirty="0"/>
              <a:t>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เพื่อทำกราฟวงกลมดูประเภทร้าน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747A-48F5-429A-0D60-B69C37CB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5" y="2663309"/>
            <a:ext cx="8247530" cy="40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1926-4470-F80E-2614-1B443885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กำหนดชื่อให้ข้อมูลในแถบเครื่องมือ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1F3A-774F-F1A3-DD00-FBD7A294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E739A-D6B3-1097-B8FF-4C1A607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4" y="1493218"/>
            <a:ext cx="2653556" cy="501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15FBE-CDB4-E0C6-4D12-7105294D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70" y="1493218"/>
            <a:ext cx="4267352" cy="510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60668-3CE8-98FC-BEE5-BE0D52C6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65" y="2939583"/>
            <a:ext cx="22860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DA1D-5D12-2ECD-FA0C-B2177665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การปรับแต่งกราฟวงกลม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7FB10-868C-0A4C-89EF-75835C1A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617" y="2030695"/>
            <a:ext cx="232138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0806E-F64D-78F9-1863-2C3BFF55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7" y="2030695"/>
            <a:ext cx="2426890" cy="4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B611C-4B40-C88B-8B57-3D3E3393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550" y="2137899"/>
            <a:ext cx="6312422" cy="41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0E5B-C220-F891-D8E7-45B1A405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การสร้างช่องข้อความ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4C6E-CB14-02C0-EC92-0F1BF3A99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แถบเครื่องมือ </a:t>
            </a:r>
            <a:r>
              <a:rPr lang="en-US" dirty="0"/>
              <a:t>Text &gt;</a:t>
            </a:r>
            <a:r>
              <a:rPr lang="th-TH" dirty="0"/>
              <a:t> จัดวางช่องข้อความและพิมพ์ข้อความที่ต้องการ</a:t>
            </a:r>
            <a:r>
              <a:rPr lang="en-US" dirty="0"/>
              <a:t> &gt;</a:t>
            </a:r>
            <a:r>
              <a:rPr lang="th-TH" dirty="0"/>
              <a:t> แถบเครื่องมือด้านซ้าย</a:t>
            </a:r>
            <a:r>
              <a:rPr lang="en-US" dirty="0"/>
              <a:t>Text Properties </a:t>
            </a:r>
            <a:r>
              <a:rPr lang="th-TH" dirty="0"/>
              <a:t>สามารถปรับแต่งข้อความตามที่ต้องการได้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8F4A0-FC0F-B57D-C38A-421B505B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3858188"/>
            <a:ext cx="2707342" cy="2778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E399A-D94D-D6E8-B243-BDBF463C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48" y="2685174"/>
            <a:ext cx="6920752" cy="3951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B4D42-C952-38AE-C0AB-9111264E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0" y="3542276"/>
            <a:ext cx="3368489" cy="341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90631-047B-E410-78E7-2281C6B25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99" y="2743346"/>
            <a:ext cx="2057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B4E-7E95-6C26-EC36-80806CF0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การสร้างช่องเปล่าเพื่อตกแต่ง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94EE-CC87-7FE0-8824-541FB9F5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แถบเครื่องมือ </a:t>
            </a:r>
            <a:r>
              <a:rPr lang="en-US" dirty="0"/>
              <a:t>Shape (</a:t>
            </a:r>
            <a:r>
              <a:rPr lang="th-TH" dirty="0"/>
              <a:t>ใช้</a:t>
            </a:r>
            <a:r>
              <a:rPr lang="en-US" dirty="0"/>
              <a:t> dropdown</a:t>
            </a:r>
            <a:r>
              <a:rPr lang="th-TH" dirty="0"/>
              <a:t> สามารถเลือกรูปกลมได้</a:t>
            </a:r>
            <a:r>
              <a:rPr lang="en-US" dirty="0"/>
              <a:t>)</a:t>
            </a:r>
            <a:r>
              <a:rPr lang="th-TH" dirty="0"/>
              <a:t> </a:t>
            </a:r>
            <a:r>
              <a:rPr lang="en-US" dirty="0"/>
              <a:t>&gt;</a:t>
            </a:r>
            <a:r>
              <a:rPr lang="th-TH" dirty="0"/>
              <a:t> จัดวางตามพื้นที่ที่ต้องการ</a:t>
            </a:r>
            <a:r>
              <a:rPr lang="en-US" dirty="0"/>
              <a:t> &gt;</a:t>
            </a:r>
            <a:r>
              <a:rPr lang="th-TH" dirty="0"/>
              <a:t> แถบเครื่องมือด้านซ้าย </a:t>
            </a:r>
            <a:r>
              <a:rPr lang="en-US" dirty="0"/>
              <a:t>Rectangle Properties </a:t>
            </a:r>
            <a:r>
              <a:rPr lang="th-TH" dirty="0"/>
              <a:t>สามารถปรับแต่งตามที่ต้องการได้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930-119B-F8F9-8E2C-197F3975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0" y="3542276"/>
            <a:ext cx="3368489" cy="34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9382-84FE-BB45-9161-F4FE122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89" y="2637401"/>
            <a:ext cx="2171700" cy="904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A65C-A808-16CE-9B61-B7C1A5A0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19" y="4286072"/>
            <a:ext cx="3976722" cy="2138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1E7F7-64CA-2AEC-5653-762542F99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132" y="2768184"/>
            <a:ext cx="6862473" cy="39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8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7DA-5DF9-336A-BE5D-E97C6FB5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CCC2-D1A5-1A99-A808-32403AF2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FD8E3-612D-D32D-BDD4-B516817C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2735559"/>
            <a:ext cx="7566212" cy="3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72444-5B92-EB1D-77AA-EE1815A6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2934311"/>
            <a:ext cx="6526306" cy="3242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3494E-17F7-490D-C104-56D9ED85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06" y="2440454"/>
            <a:ext cx="7799944" cy="38714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A17D48-5226-091C-5071-4F912321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C345B-EE2D-5619-5CA8-036B91FE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8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3390-1818-526B-D001-E75BFE55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</a:t>
            </a:r>
            <a:r>
              <a:rPr lang="th-TH" dirty="0"/>
              <a:t>ไว้ที่</a:t>
            </a:r>
            <a:r>
              <a:rPr lang="en-US" dirty="0"/>
              <a:t> google drive </a:t>
            </a:r>
            <a:r>
              <a:rPr lang="th-TH" dirty="0"/>
              <a:t>ตัวเอง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10D2B7-9D93-FE37-7792-75A2530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7105" y="1450585"/>
            <a:ext cx="6239436" cy="504229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83B80-810F-C414-C8BC-5EFC7B3A3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กด </a:t>
            </a:r>
            <a:r>
              <a:rPr lang="en-US" dirty="0"/>
              <a:t>File &gt; Make a copy</a:t>
            </a:r>
          </a:p>
        </p:txBody>
      </p:sp>
    </p:spTree>
    <p:extLst>
      <p:ext uri="{BB962C8B-B14F-4D97-AF65-F5344CB8AC3E}">
        <p14:creationId xmlns:p14="http://schemas.microsoft.com/office/powerpoint/2010/main" val="5588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4888-6AAD-8C4D-15BE-D07B0AE3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</a:t>
            </a:r>
            <a:r>
              <a:rPr lang="en-US" dirty="0"/>
              <a:t> 10 </a:t>
            </a:r>
            <a:r>
              <a:rPr lang="th-TH" dirty="0"/>
              <a:t>อันดับร้านตามจำนวนรีวิว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B51-3F4A-65D8-97BD-73F0E18B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แถบเครื่องมือด้านซ้ายให้เลือก </a:t>
            </a:r>
            <a:r>
              <a:rPr lang="en-US" dirty="0" err="1"/>
              <a:t>number_of_reviews</a:t>
            </a:r>
            <a:r>
              <a:rPr lang="en-US" dirty="0"/>
              <a:t> </a:t>
            </a:r>
            <a:r>
              <a:rPr lang="th-TH" dirty="0"/>
              <a:t>ใส่ </a:t>
            </a:r>
            <a:r>
              <a:rPr lang="en-US" dirty="0"/>
              <a:t>Data Range Dimension </a:t>
            </a:r>
            <a:r>
              <a:rPr lang="th-TH" dirty="0"/>
              <a:t>และเลือก </a:t>
            </a:r>
            <a:r>
              <a:rPr lang="en-US" dirty="0"/>
              <a:t>name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เพื่อทำกราฟแท่ง </a:t>
            </a:r>
            <a:r>
              <a:rPr lang="en-US" dirty="0"/>
              <a:t>10 </a:t>
            </a:r>
            <a:r>
              <a:rPr lang="th-TH" dirty="0"/>
              <a:t>อันดับร้านตามจำนวน </a:t>
            </a:r>
            <a:r>
              <a:rPr lang="en-US" dirty="0"/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B89A-08BC-FEC3-1FC8-BA1D4DBF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9597"/>
            <a:ext cx="7924800" cy="39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9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A50-4134-801E-2A3E-6E28AF2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การปรับสัดส่วนของกราฟ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21DA-26B9-FE5A-4020-B4547A9C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นำเมาส์ไปชี้ที่เส้นแกน</a:t>
            </a:r>
            <a:r>
              <a:rPr lang="en-US" dirty="0"/>
              <a:t> Y </a:t>
            </a:r>
            <a:r>
              <a:rPr lang="th-TH" dirty="0"/>
              <a:t>หรือบริเวณสีเขียวและกดลาง ซ้าย</a:t>
            </a:r>
            <a:r>
              <a:rPr lang="en-US" dirty="0"/>
              <a:t>-</a:t>
            </a:r>
            <a:r>
              <a:rPr lang="th-TH" dirty="0"/>
              <a:t>ขวา เพื่อปรับแต่งความกว้างของแถบชื่อแกน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3F69-976C-B209-C3DB-5D5FC06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5505"/>
            <a:ext cx="3965645" cy="394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884E8-F77F-4DD1-79DD-1DF36A44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21" y="2709862"/>
            <a:ext cx="3940829" cy="37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CB2-0960-2EA2-AEFE-5DA342FE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ปรับแต่งกราฟแท่ง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3482-7561-95C6-93E3-C05B9062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กำหนดชื่อให้ข้อมูลใน</a:t>
            </a:r>
            <a:r>
              <a:rPr lang="en-US" dirty="0"/>
              <a:t> SETUP &gt; </a:t>
            </a:r>
            <a:r>
              <a:rPr lang="th-TH" dirty="0"/>
              <a:t>ปรับแต่งกราฟแท่งใน </a:t>
            </a:r>
            <a:r>
              <a:rPr lang="en-US" dirty="0"/>
              <a:t>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88EE-29A4-F130-7FAA-2C7DBF26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413" y="2357701"/>
            <a:ext cx="925135" cy="403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5D87-A9EF-056E-28B4-98A4697C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131" y="2310279"/>
            <a:ext cx="925136" cy="418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8F663-D669-EF4D-094F-021197E6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44" y="2357701"/>
            <a:ext cx="7112687" cy="40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88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B782-187C-04DD-9059-8393E70C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เพิ่มช่องข้อความชื่อกราฟแท่ง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5E90-C91B-EAA9-EFDC-B2243B20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ปรับแต่งสีสันให้สวยงามตามใจ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62C-A0C0-21E7-9973-33B9C716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05" y="2627769"/>
            <a:ext cx="8283389" cy="40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500C-9114-B1B6-8D59-49927E07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การสร้างข้อความบอกจำนวน </a:t>
            </a:r>
            <a:r>
              <a:rPr lang="en-US" dirty="0"/>
              <a:t>Total </a:t>
            </a:r>
            <a:r>
              <a:rPr lang="th-TH" dirty="0"/>
              <a:t>หรือจำนวนรวม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9078-61C3-1BC2-9AC8-7D3312D5D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scorecard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48A4-4BF1-3608-03A1-03067928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568639"/>
            <a:ext cx="8211670" cy="4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B60C-E7FF-3220-9525-40C99DD1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การสร้างข้อความบอกจำนวน </a:t>
            </a:r>
            <a:r>
              <a:rPr lang="en-US" dirty="0"/>
              <a:t>Total </a:t>
            </a:r>
            <a:r>
              <a:rPr lang="th-TH" dirty="0"/>
              <a:t>หรือจำนวนรวม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43E1-0697-55DC-076B-EF8152F97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r>
              <a:rPr lang="en-US" dirty="0"/>
              <a:t> </a:t>
            </a:r>
            <a:r>
              <a:rPr lang="th-TH" dirty="0"/>
              <a:t>กำหนดชื่อตัวแปรและปรับแต่งใน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A3B24-71BE-2ECC-4D28-09DC01BA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965" y="2367563"/>
            <a:ext cx="1026046" cy="4307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BD219-BDEB-33C2-63B5-0A42E9E5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30" y="2367562"/>
            <a:ext cx="7537891" cy="4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4CF2-8CA4-4FD5-457A-34F77720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DF9-FFE2-6139-4536-C89E3563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 </a:t>
            </a:r>
            <a:r>
              <a:rPr lang="en-US" dirty="0"/>
              <a:t>Column chart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5A61-C9A2-32CF-D04F-D2B5A766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24" y="2651068"/>
            <a:ext cx="8139952" cy="40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3BD-32CF-EDDA-2C11-D0038C24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251F-17FB-3F07-9538-B825BA89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6E99-2D60-C169-FDB1-6FC8EE43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47" y="2498210"/>
            <a:ext cx="8355106" cy="4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7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119A-38C3-078E-4476-46479DD3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5D98-3E91-109F-9533-565FAF1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789" y="2501411"/>
            <a:ext cx="8420422" cy="415964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25959-D572-DC5E-F68A-38F74CD2F3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แถบเครื่องมือด้านซ้ายให้เลือก </a:t>
            </a:r>
            <a:r>
              <a:rPr lang="en-US" dirty="0"/>
              <a:t>abs </a:t>
            </a:r>
            <a:r>
              <a:rPr lang="th-TH" dirty="0"/>
              <a:t>ใส่ </a:t>
            </a:r>
            <a:r>
              <a:rPr lang="en-US" dirty="0"/>
              <a:t>Dimension </a:t>
            </a:r>
            <a:r>
              <a:rPr lang="th-TH" dirty="0"/>
              <a:t>เพื่อทำกราฟแท่งจำนวนโฆษณา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19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64EF-94DF-4547-C9D6-332A3D42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การเปลี่ยนประเภทของข้อมูลตัวเลข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559B-2EAD-0F86-FD0E-963E4EF9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ในแถบเครื่องมือกด</a:t>
            </a:r>
            <a:r>
              <a:rPr lang="en-US" dirty="0"/>
              <a:t> icon </a:t>
            </a:r>
            <a:r>
              <a:rPr lang="th-TH" dirty="0"/>
              <a:t>กำหนดชื่อข้างตัวแปร </a:t>
            </a:r>
            <a:r>
              <a:rPr lang="en-US" dirty="0"/>
              <a:t>NO </a:t>
            </a:r>
            <a:r>
              <a:rPr lang="th-TH" dirty="0"/>
              <a:t>เปลี่ยนชื่อเป็น จำนวน </a:t>
            </a:r>
            <a:r>
              <a:rPr lang="en-US" dirty="0"/>
              <a:t>&gt;</a:t>
            </a:r>
            <a:r>
              <a:rPr lang="th-TH" dirty="0"/>
              <a:t> </a:t>
            </a:r>
            <a:r>
              <a:rPr lang="en-US" dirty="0"/>
              <a:t>Aggregation </a:t>
            </a:r>
            <a:r>
              <a:rPr lang="th-TH" dirty="0"/>
              <a:t>ให้เลือกเป็น </a:t>
            </a:r>
            <a:r>
              <a:rPr lang="en-US" dirty="0"/>
              <a:t>count (</a:t>
            </a:r>
            <a:r>
              <a:rPr lang="th-TH" dirty="0"/>
              <a:t>จำนวนนับ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866C-4454-F7F5-1EB6-8BBCEE9C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2752848"/>
            <a:ext cx="888419" cy="3740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5F08-E07A-6AD8-7CB4-C33E6E4C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03" y="3788767"/>
            <a:ext cx="2028888" cy="1053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EB607-F0AE-0F1D-F3DE-894A7EBF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02" y="2806695"/>
            <a:ext cx="2791004" cy="3699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A9BAC-3353-9B94-DA94-DCC493D2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97" y="2588236"/>
            <a:ext cx="2995403" cy="39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8A5B-BA29-885A-D91E-7C62099B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DFF05-3F3D-0831-CAF7-BF5A5A39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5392228" cy="498316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FCD28-886E-44F4-905A-7CDEF0C04D1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ตั้งชื่อไฟล์และเลือกที่อยู่ของไฟล์ที่จะทำสำเนาไว้ใน </a:t>
            </a:r>
            <a:r>
              <a:rPr lang="en-US" dirty="0"/>
              <a:t>google drive </a:t>
            </a:r>
            <a:r>
              <a:rPr lang="th-TH" dirty="0"/>
              <a:t>ของตัวเอง 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My Drive </a:t>
            </a:r>
            <a:r>
              <a:rPr lang="th-TH" dirty="0"/>
              <a:t>และสร้างโฟลเดอร์ใหม่ ที่จะใช้เก็บสำเนา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14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3F53-FA44-5415-D6B9-BBCD00A4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สร้างกราฟแท่งจำนวนโฆษณา</a:t>
            </a:r>
            <a:r>
              <a:rPr lang="en-US" dirty="0"/>
              <a:t>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DFE-C3C3-E4A3-5249-B09A2BAE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เพิ่มช่องข้อความชื่อกราฟและปรับแต่งกราฟใน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8AF-BFAC-7AE9-4B0F-1552A28E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533" y="2261720"/>
            <a:ext cx="10295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B3C09-D11B-83D7-D2DD-BFA65B08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23" y="2261720"/>
            <a:ext cx="1038952" cy="4451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20BD-C8FF-7E49-5848-B154367C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66" y="2383806"/>
            <a:ext cx="7288390" cy="41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3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A99F-2AFD-019D-2B50-8ACB5FCF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5831-6EA4-3976-346E-F799C4EF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</a:t>
            </a:r>
            <a:r>
              <a:rPr lang="en-US" dirty="0"/>
              <a:t> Bubble 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CE66-31C9-40A5-AB82-F8BC9F20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617746"/>
            <a:ext cx="8428074" cy="4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0B61-D183-16E7-68CC-E42B49A9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25A3-EE66-655D-36F4-A7FC17B7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เลือกและจัดระเบียบพื้นที่ที่ต้องการวาง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B513D-94B6-1C97-5D11-1BF3772F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3321409"/>
            <a:ext cx="5961322" cy="28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CDC5-8522-5C08-D7B6-3C2E85B6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38" y="2489605"/>
            <a:ext cx="7781261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A45F-A44A-4FB6-2B2E-245F147A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F904-B43E-CA57-1202-78063900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ใช้ </a:t>
            </a:r>
            <a:r>
              <a:rPr lang="en-US" sz="2400" dirty="0"/>
              <a:t>keyword ‘l’ </a:t>
            </a:r>
            <a:r>
              <a:rPr lang="th-TH" sz="2400" dirty="0"/>
              <a:t>ค้นหาในช่องค้นหาข้อมูล จะเห็นตัวแปร </a:t>
            </a:r>
            <a:r>
              <a:rPr lang="en-US" sz="2400" dirty="0" err="1"/>
              <a:t>lat</a:t>
            </a:r>
            <a:r>
              <a:rPr lang="en-US" sz="2400" dirty="0"/>
              <a:t> </a:t>
            </a:r>
            <a:r>
              <a:rPr lang="th-TH" sz="2400" dirty="0"/>
              <a:t>คือละติจูด ตัวแปร </a:t>
            </a:r>
            <a:r>
              <a:rPr lang="en-US" sz="2400" dirty="0"/>
              <a:t>long </a:t>
            </a:r>
            <a:r>
              <a:rPr lang="th-TH" sz="2400" dirty="0"/>
              <a:t>คือลองจิจูด ในการใช้งานจริงเพื่อระบุตำแหน่งร้าน จำเป็นต้องให้ข้อมูล ละติจูด ลองจิจูด อยู๋ในรูปแบบ </a:t>
            </a:r>
            <a:r>
              <a:rPr lang="en-US" sz="2400" dirty="0"/>
              <a:t>‘</a:t>
            </a:r>
            <a:r>
              <a:rPr lang="th-TH" sz="2400" dirty="0"/>
              <a:t>ละติจูด</a:t>
            </a:r>
            <a:r>
              <a:rPr lang="en-US" sz="2400" dirty="0"/>
              <a:t> </a:t>
            </a:r>
            <a:r>
              <a:rPr lang="th-TH" sz="2400" dirty="0"/>
              <a:t>ลองจิจูด</a:t>
            </a:r>
            <a:r>
              <a:rPr lang="en-US" sz="2400" dirty="0"/>
              <a:t>’ </a:t>
            </a:r>
            <a:r>
              <a:rPr lang="th-TH" sz="2400" dirty="0"/>
              <a:t>และเป็นข้อมูลช่องเดียว </a:t>
            </a:r>
          </a:p>
          <a:p>
            <a:r>
              <a:rPr lang="th-TH" sz="2400" dirty="0"/>
              <a:t>ดังนั้นต้องสร้างตัวแปรใหม่ที่รวมข้อมูล(รวมคอลัมน์)ตัวแปร </a:t>
            </a:r>
            <a:r>
              <a:rPr lang="en-US" sz="2400" dirty="0" err="1"/>
              <a:t>lat</a:t>
            </a:r>
            <a:r>
              <a:rPr lang="th-TH" sz="2400" dirty="0"/>
              <a:t> และตัวแปร </a:t>
            </a:r>
            <a:r>
              <a:rPr lang="en-US" sz="2400" dirty="0"/>
              <a:t>long </a:t>
            </a:r>
            <a:r>
              <a:rPr lang="th-TH" sz="2400" dirty="0"/>
              <a:t>ใช้เก็บข้อมูล </a:t>
            </a:r>
            <a:r>
              <a:rPr lang="en-US" sz="2400" dirty="0"/>
              <a:t>‘</a:t>
            </a:r>
            <a:r>
              <a:rPr lang="th-TH" sz="2400" dirty="0"/>
              <a:t>ละติจูด</a:t>
            </a:r>
            <a:r>
              <a:rPr lang="en-US" sz="2400" dirty="0"/>
              <a:t> </a:t>
            </a:r>
            <a:r>
              <a:rPr lang="th-TH" sz="2400" dirty="0"/>
              <a:t>ลองจิจูด</a:t>
            </a:r>
            <a:r>
              <a:rPr lang="en-US" sz="2400" dirty="0"/>
              <a:t>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96C0-D45C-9371-D355-4DE7F069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228082"/>
            <a:ext cx="7105650" cy="339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3AD83-5DCC-3B1E-FD95-F06A7442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4743896"/>
            <a:ext cx="2124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4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F586-20C6-7E76-E84C-3208999B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B967-6A47-DC07-E6EB-AEC11A9A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search_timestamp_n</a:t>
            </a:r>
            <a:r>
              <a:rPr lang="en-US" dirty="0"/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043D4-5530-0F7B-7496-428528FD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30" y="2346325"/>
            <a:ext cx="8897340" cy="4255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3A7899-64FC-EA15-82BF-25B20D47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3871912"/>
            <a:ext cx="20002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B49A-3632-6013-1398-B2760C4D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250E-1368-D7E5-03FF-475DD30B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ADD FIELD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D569A-229E-1A06-ECD9-62B9123E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339820"/>
            <a:ext cx="9067800" cy="436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9329B-51F8-66C6-C165-2B6EF4CB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37" y="5567363"/>
            <a:ext cx="1247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0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7527-8314-37A5-A496-FA8A34D8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114F-0522-2F19-772A-54195E0A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 &gt; dropdown </a:t>
            </a:r>
            <a:r>
              <a:rPr lang="th-TH" dirty="0"/>
              <a:t>เลือก </a:t>
            </a:r>
            <a:r>
              <a:rPr lang="en-US" dirty="0"/>
              <a:t>Geo &gt; Latitude,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AE20-D84C-DB23-A678-8CD0B0FD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73" y="2486025"/>
            <a:ext cx="8838653" cy="42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7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944D-3603-C2DD-355C-59FAD4C4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การรวมข้อมูล </a:t>
            </a:r>
            <a:r>
              <a:rPr lang="en-US" dirty="0"/>
              <a:t>2 </a:t>
            </a:r>
            <a:r>
              <a:rPr lang="th-TH" dirty="0"/>
              <a:t>ตัวแปร(คอลัมน์)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4D8F-87EC-BD9D-7833-41ABB1B7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ตั้งชื่อและเขียน </a:t>
            </a:r>
            <a:r>
              <a:rPr lang="en-US" sz="2400" dirty="0"/>
              <a:t>code CONCAT(</a:t>
            </a:r>
            <a:r>
              <a:rPr lang="en-US" sz="2400" dirty="0" err="1"/>
              <a:t>lat</a:t>
            </a:r>
            <a:r>
              <a:rPr lang="en-US" sz="2400" dirty="0"/>
              <a:t>,””,long)</a:t>
            </a:r>
            <a:r>
              <a:rPr lang="th-TH" sz="2400" dirty="0"/>
              <a:t> เพื่อรวมข้อมูลทั้ง </a:t>
            </a:r>
            <a:r>
              <a:rPr lang="en-US" sz="2400" dirty="0"/>
              <a:t>2 </a:t>
            </a:r>
            <a:r>
              <a:rPr lang="th-TH" sz="2400" dirty="0"/>
              <a:t>ตัวแปรเข้าด้วยกัน กด </a:t>
            </a:r>
            <a:r>
              <a:rPr lang="en-US" sz="2400" dirty="0"/>
              <a:t>APPLY </a:t>
            </a:r>
            <a:r>
              <a:rPr lang="th-TH" sz="2400" dirty="0"/>
              <a:t>หลังจากโหลดเสร็จให้กดพื้นที่ว่างตรงไหนก็ได้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2A61-9C3D-9EC3-F161-D0D273C2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90" y="2613407"/>
            <a:ext cx="8303419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7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7417-5348-308B-96D8-FBFF9336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CC1-907E-8944-B895-F530D523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แถบเครื่องมือด้านซ้ายให้เลือก </a:t>
            </a:r>
            <a:r>
              <a:rPr lang="en-US" sz="2400" dirty="0"/>
              <a:t>name </a:t>
            </a:r>
            <a:r>
              <a:rPr lang="th-TH" sz="2400" dirty="0"/>
              <a:t>ใส่ </a:t>
            </a:r>
            <a:r>
              <a:rPr lang="en-US" sz="2400" dirty="0"/>
              <a:t>Location </a:t>
            </a:r>
            <a:r>
              <a:rPr lang="th-TH" sz="2400" dirty="0"/>
              <a:t>และ</a:t>
            </a:r>
            <a:r>
              <a:rPr lang="en-US" sz="2400" dirty="0"/>
              <a:t> Color dimension </a:t>
            </a:r>
            <a:r>
              <a:rPr lang="th-TH" sz="2400" dirty="0"/>
              <a:t>เลือก </a:t>
            </a:r>
            <a:r>
              <a:rPr lang="en-US" sz="2400" dirty="0" err="1"/>
              <a:t>search_timestamp_new</a:t>
            </a:r>
            <a:r>
              <a:rPr lang="en-US" sz="2400" dirty="0"/>
              <a:t> </a:t>
            </a:r>
            <a:r>
              <a:rPr lang="th-TH" sz="2400" dirty="0"/>
              <a:t>ใส่ </a:t>
            </a:r>
            <a:r>
              <a:rPr lang="en-US" sz="2400" dirty="0"/>
              <a:t>Size </a:t>
            </a:r>
            <a:r>
              <a:rPr lang="th-TH" sz="2400" dirty="0"/>
              <a:t>เพื่อ</a:t>
            </a:r>
            <a:r>
              <a:rPr lang="en-US" sz="2400" dirty="0"/>
              <a:t> Google map </a:t>
            </a:r>
            <a:r>
              <a:rPr lang="th-TH" sz="2400" dirty="0"/>
              <a:t>ที่อยู่ร้านอาหารโดยขนาดของ </a:t>
            </a:r>
            <a:r>
              <a:rPr lang="en-US" sz="2400" dirty="0"/>
              <a:t>Bubble </a:t>
            </a:r>
            <a:r>
              <a:rPr lang="th-TH" sz="2400" dirty="0"/>
              <a:t>คือจำนวนการค้นหา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CC72-528E-547D-6C61-F3C232CC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921663"/>
            <a:ext cx="7962900" cy="38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62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DF15-2A28-AE3F-85B7-F5C7ECCF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280-50BE-F5B1-7B99-59E8B98C0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/>
              <a:t>หลังจากเลือกและโหลดเสร็จ จะขึ้นแจ้งเตือนเกี่ยวกับจำนวนข้อมูลและจำนวนเซตสี </a:t>
            </a:r>
            <a:r>
              <a:rPr lang="en-US" sz="2400" dirty="0"/>
              <a:t>Click OK, got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18-E35B-6DCF-FF45-CFFA4626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370553"/>
            <a:ext cx="8591550" cy="41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8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D65D-1352-CC9D-3101-BE9E7EB2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9C08-9100-E7D4-F0C3-D39D57DE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04919"/>
            <a:ext cx="508382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A979C-DF01-0AED-A5C4-83A895BD057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ให้ </a:t>
            </a:r>
            <a:r>
              <a:rPr lang="en-US" dirty="0"/>
              <a:t>Click </a:t>
            </a:r>
            <a:r>
              <a:rPr lang="th-TH" dirty="0"/>
              <a:t>ที่ </a:t>
            </a:r>
            <a:r>
              <a:rPr lang="en-US" dirty="0"/>
              <a:t>All location </a:t>
            </a:r>
            <a:r>
              <a:rPr lang="th-TH" dirty="0"/>
              <a:t>และเลื่อนเมาส์ไปชี้และกดที่ลูกศรขวามือของ </a:t>
            </a:r>
            <a:r>
              <a:rPr lang="en-US" dirty="0"/>
              <a:t>My Drive </a:t>
            </a:r>
            <a:r>
              <a:rPr lang="th-TH" dirty="0"/>
              <a:t>เพื่อเข้าไปสร้างโฟลเดอร์ใหม่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74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CBE2-9769-3CD6-9DE1-8C0B7D7E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 </a:t>
            </a:r>
            <a:r>
              <a:rPr lang="en-US" dirty="0"/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D191-1D27-2A07-9E95-D9D379E6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กำหนดชื่อตัวแปรใหม่เพื่อให้เข้าใจง่าย จำนวนการค้นหาให้กำหนด </a:t>
            </a:r>
            <a:r>
              <a:rPr lang="en-US" dirty="0"/>
              <a:t>Aggregation </a:t>
            </a:r>
            <a:r>
              <a:rPr lang="th-TH" dirty="0"/>
              <a:t>เป็น</a:t>
            </a:r>
            <a:r>
              <a:rPr lang="en-US" dirty="0"/>
              <a:t>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DC08-7B5C-A85C-F3FB-F3DEBE38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513174"/>
            <a:ext cx="8749890" cy="4173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C62A5-D9FA-33DD-A821-F0BC594A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0" y="3802857"/>
            <a:ext cx="248961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8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8773-3615-F376-6DE3-A3156EA6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ปรับแต่งกราฟ </a:t>
            </a:r>
            <a:r>
              <a:rPr lang="en-US" dirty="0"/>
              <a:t>Bubble map (Google map)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01FC-83DF-8330-CE59-16157B4B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47" y="2287587"/>
            <a:ext cx="8949706" cy="4425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7610-7756-2A22-52D0-BB3DE2D0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เพิ่มช่องข้อความชื่อกราฟและปรับแต่งกราฟใน </a:t>
            </a:r>
            <a:r>
              <a:rPr lang="en-US" dirty="0"/>
              <a:t>STYLE </a:t>
            </a:r>
            <a:r>
              <a:rPr lang="th-TH" dirty="0"/>
              <a:t>ตามที่ต้องการ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1DAD5-7636-B043-E225-ADB431D7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5" y="5262562"/>
            <a:ext cx="2038350" cy="542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B2335-AB18-3370-E6DD-6FFE690B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793" y="3277354"/>
            <a:ext cx="812432" cy="6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3F43-5752-B5FC-9D4D-931496EB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สร้างตารางแสดงรายละเอียดข้อมูล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C22F-2BC3-89CF-46B1-BCEC244C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chart &gt; dropdown </a:t>
            </a:r>
            <a:r>
              <a:rPr lang="th-TH" dirty="0"/>
              <a:t>เลือก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8B08A-6D8E-4652-0D6E-940AB8C7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48" y="2443091"/>
            <a:ext cx="8534304" cy="42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1377-2DD9-DAE4-845C-34CDD045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สร้างตารางแสดงรายละเอียดข้อมูล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6257-4CAD-63A1-7BA1-A054E5AB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เลือกและจัดระเบียบพื้นที่ที่ต้องการวาง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5B389-89C4-1EC2-47A4-D4FBA214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703"/>
            <a:ext cx="6716162" cy="333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D9C5D-A08A-8317-8B0F-FDE5ECE9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80" y="2367424"/>
            <a:ext cx="7699363" cy="38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0814-FB34-B80B-EB25-2F1273A1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สร้างตารางแสดงรายละเอียดข้อมูล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47DA-AA94-C767-12E5-88883B8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แถบเครื่องมือด้านซ้ายให้เลือกตัวแปรข้อมูลที่ต้องการให้แสดงในตาราง เพื่อทำตารางดูรายละเอียดของร้าน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08267-D6D6-B47B-D884-DFC93EFB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5505"/>
            <a:ext cx="8231016" cy="4098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69D9B-5A04-4404-542A-CF69F3A20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49" y="2625505"/>
            <a:ext cx="1211191" cy="3023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8D9CB-0A62-6546-CC5D-8ADDE7484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849" y="5777352"/>
            <a:ext cx="1211191" cy="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95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8092-115D-6007-40BF-5242EE6E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สร้างตารางแสดงรายละเอียดข้อมูล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4AAF-2AE2-2865-D18B-223BAAEC2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กำหนดชื่อให้แต่ละตัวแปรที่เลือก เพื่อความเข้าใจง่าย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8BE5A-5F18-B92F-AAE1-D3E4F51C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94" y="3429000"/>
            <a:ext cx="2112476" cy="15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AC7A-F2D1-CDD3-6BE9-C4ADB6CB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22" y="2571713"/>
            <a:ext cx="7864444" cy="39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89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CA94-6002-539B-B8ED-E0A6C08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ปรับแต่งตาราง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3CFF-972C-DE16-AF5A-BC3075A4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จัดระเบียงพื้นที่ในตาราง ปรับแต่งตารางใน </a:t>
            </a:r>
            <a:r>
              <a:rPr lang="en-US" dirty="0"/>
              <a:t>STYLE </a:t>
            </a:r>
            <a:r>
              <a:rPr lang="th-TH" dirty="0"/>
              <a:t>ตามที่ต้องการและเพิ่มช่องข้อความชื่อตาราง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BDA-3CC5-81E5-AA27-11159C37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48" y="2382535"/>
            <a:ext cx="7502304" cy="42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B78A-73D7-BB7D-5B74-50FC1D01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การสร้างตัวกรอง</a:t>
            </a:r>
            <a:r>
              <a:rPr lang="en-US" dirty="0"/>
              <a:t> dropdown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B317-CACB-A3AD-D517-8A2300A14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ที่</a:t>
            </a:r>
            <a:r>
              <a:rPr lang="en-US" dirty="0"/>
              <a:t> Add a control&gt; dropdown </a:t>
            </a:r>
            <a:r>
              <a:rPr lang="th-TH" dirty="0"/>
              <a:t>เลือก</a:t>
            </a:r>
            <a:r>
              <a:rPr lang="en-US" dirty="0"/>
              <a:t> Drop-down list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DF96E-16AF-4102-E21F-B87FBBEF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07" y="2502893"/>
            <a:ext cx="8498186" cy="42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32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1765-326E-2817-5DB4-BB07E8DA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การสร้างตัวกรอง</a:t>
            </a:r>
            <a:r>
              <a:rPr lang="en-US" dirty="0"/>
              <a:t> dropdown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89FF-61DE-E768-C572-C851B9396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5BFE-15AE-35FA-65F6-764F9A17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5463"/>
            <a:ext cx="6915338" cy="342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0C855-51BC-C54A-58EA-C46D92D1D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28" y="2397008"/>
            <a:ext cx="7623772" cy="3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1F8C-BCEA-9D84-0A68-EBFD2BF9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การสร้างตัวกรอง</a:t>
            </a:r>
            <a:r>
              <a:rPr lang="en-US" dirty="0"/>
              <a:t> dropdown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6001-BA1C-0D4B-0D8D-44E09A30B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800" dirty="0"/>
              <a:t>แถบเครื่องมือด้านซ้ายให้เลือก </a:t>
            </a:r>
            <a:r>
              <a:rPr lang="en-US" sz="2800" dirty="0" err="1"/>
              <a:t>city_name</a:t>
            </a:r>
            <a:r>
              <a:rPr lang="en-US" sz="2800" dirty="0"/>
              <a:t> </a:t>
            </a:r>
            <a:r>
              <a:rPr lang="th-TH" sz="2800" dirty="0"/>
              <a:t>ใส่ </a:t>
            </a:r>
            <a:r>
              <a:rPr lang="en-US" dirty="0"/>
              <a:t>Control field</a:t>
            </a:r>
            <a:r>
              <a:rPr lang="th-TH" dirty="0"/>
              <a:t> เพื่อทำตัวกรองตามชื่อจังหวัด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ACD15-885D-ABC4-BD31-EE154CD4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5" y="2392071"/>
            <a:ext cx="8621790" cy="4256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A59AC-1340-1F29-5474-646655F3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331" y="3482181"/>
            <a:ext cx="1419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7814-273A-9726-3054-B666AC75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8DBFD-49B8-1BFE-22FC-5D78886A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8695" y="1879413"/>
            <a:ext cx="496510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924B4C-37EE-F795-024D-F51B51370140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ให้ </a:t>
            </a:r>
            <a:r>
              <a:rPr lang="en-US" dirty="0"/>
              <a:t>Click</a:t>
            </a:r>
            <a:r>
              <a:rPr lang="th-TH" dirty="0"/>
              <a:t> สร้างโฟลเดอร์ใหม่ที่ </a:t>
            </a:r>
            <a:r>
              <a:rPr lang="en-US" dirty="0"/>
              <a:t>icon </a:t>
            </a:r>
            <a:r>
              <a:rPr lang="th-TH" dirty="0"/>
              <a:t>ซ้ายล่างและตั้งชื่อโฟลเดอร์</a:t>
            </a:r>
          </a:p>
        </p:txBody>
      </p:sp>
    </p:spTree>
    <p:extLst>
      <p:ext uri="{BB962C8B-B14F-4D97-AF65-F5344CB8AC3E}">
        <p14:creationId xmlns:p14="http://schemas.microsoft.com/office/powerpoint/2010/main" val="196476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7E21-3360-86BB-583D-14149A4B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การสร้างตัวกรอง</a:t>
            </a:r>
            <a:r>
              <a:rPr lang="en-US" dirty="0"/>
              <a:t> dropdown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2E7E-4B81-F836-246C-DAD04EF9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กำหนดชื่อให้ตัวแปรเป็น ชื่อจังหวัด และกำหนด</a:t>
            </a:r>
            <a:r>
              <a:rPr lang="en-US" dirty="0"/>
              <a:t> Data Type </a:t>
            </a:r>
            <a:r>
              <a:rPr lang="th-TH" dirty="0"/>
              <a:t>เป็น </a:t>
            </a:r>
            <a:r>
              <a:rPr lang="en-US" dirty="0"/>
              <a:t>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2EA7A-BE03-80C7-9C00-716CFAA3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40" y="2232293"/>
            <a:ext cx="8588720" cy="42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8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5C44-0407-03EE-70E6-134C8E79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การสร้างตัวกรอง</a:t>
            </a:r>
            <a:r>
              <a:rPr lang="en-US" dirty="0"/>
              <a:t> dropdown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2149-C8B5-23EC-E794-6E50B318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ปรับแต่งตัวกรอกให้สวยงามตามต้องการ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65D0-C10C-F1C6-D4C3-87B35140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06" y="2303018"/>
            <a:ext cx="8633988" cy="42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5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9866-571A-E441-4825-0B2D86E5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การทดสอบใช้งานตัวกรอก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4C5A-06A9-B639-D90B-227B30C97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View </a:t>
            </a:r>
            <a:r>
              <a:rPr lang="th-TH" dirty="0"/>
              <a:t>ด้านซ้ายบนเพื่อเปลี่ยนมุมมองเป็นผู้ใช้งาน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C589-1F3D-6465-6BB1-6854BE6B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94" y="2575956"/>
            <a:ext cx="8434811" cy="418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2BD48-A4B7-4F8B-1110-13C955D00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059" y="1850469"/>
            <a:ext cx="3762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C0AB-F0FF-DF58-E47A-AC7DA9BA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การทดสอบใช้งานตัวกรอก </a:t>
            </a:r>
            <a:r>
              <a:rPr lang="en-US" dirty="0"/>
              <a:t>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CA0A-F22F-F140-5844-86F15894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th-TH" dirty="0"/>
              <a:t>เลือกจังหวัดในตัวกรอกเพื่อทดสอบการใช้งาน ตรวจสอบการอัพเดทของกราฟและตาราง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04F8-F1C4-2EB8-E775-C9EFE138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5" y="2351939"/>
            <a:ext cx="873970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5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D262-60D8-B8DB-B650-30A3507B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1DBF-05B6-FFDB-5250-6988EEA0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Image &gt; dropdown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5ABA0-ADC5-F66C-D3CC-02E9B3FB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50" y="2535935"/>
            <a:ext cx="8339300" cy="414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AE775-2FD1-FE83-3D7F-8F241A634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58" y="1490894"/>
            <a:ext cx="3448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59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3DC-A35B-7056-B298-D7FD8EB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9D87-B30F-7AB9-C7D9-807CD58A4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from computer </a:t>
            </a:r>
            <a:r>
              <a:rPr lang="th-TH" dirty="0"/>
              <a:t>คือการอัพโหลดรูปจากคอมพิวเตอร์ของเราเอง ให้นักศึกษาบันทึกรูป </a:t>
            </a:r>
            <a:r>
              <a:rPr lang="en-US" dirty="0"/>
              <a:t>logo </a:t>
            </a:r>
            <a:r>
              <a:rPr lang="en-US" dirty="0" err="1"/>
              <a:t>Wongnai</a:t>
            </a:r>
            <a:r>
              <a:rPr lang="en-US" dirty="0"/>
              <a:t> </a:t>
            </a:r>
            <a:r>
              <a:rPr lang="th-TH" dirty="0"/>
              <a:t>จาก</a:t>
            </a:r>
            <a:r>
              <a:rPr lang="en-US" dirty="0"/>
              <a:t> https://www.wongnai.com/brand-assets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E166B-7B47-098D-31BC-C3047E7B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80" y="2698360"/>
            <a:ext cx="7592839" cy="393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DAE1-4BE9-8B0F-1E36-C6A559DE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4" y="5448323"/>
            <a:ext cx="4276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3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1986-D125-4F26-56E8-FE09C2E4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DEBF-0ABC-77B3-7588-A8EDD54B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แตกไฟล์ </a:t>
            </a:r>
            <a:r>
              <a:rPr lang="en-US" dirty="0"/>
              <a:t>LOGO_Wongnai.zip &gt;</a:t>
            </a:r>
            <a:r>
              <a:rPr lang="th-TH" dirty="0"/>
              <a:t> </a:t>
            </a:r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Upload from computer</a:t>
            </a:r>
            <a:r>
              <a:rPr lang="th-TH" dirty="0"/>
              <a:t> </a:t>
            </a:r>
            <a:r>
              <a:rPr lang="en-US" dirty="0"/>
              <a:t>&gt; </a:t>
            </a:r>
            <a:r>
              <a:rPr lang="th-TH" dirty="0"/>
              <a:t>เลือกรูปภาพ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F79A-F59D-2D76-3510-C1A7D81D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36" y="2362452"/>
            <a:ext cx="8081727" cy="43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16B8-7E64-8388-EBDA-CB763563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0057-9FDB-6CD7-56EC-8135540D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เลือกพื้นที่ที่ต้องการวางรูปภาพ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6899B-224F-EF3D-6CB6-6516F435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94" y="2442837"/>
            <a:ext cx="8434812" cy="41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9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6FBD-EE4E-DE03-99DB-45E1251B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D142-2C0B-25B7-379C-650A50AB6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URL </a:t>
            </a:r>
            <a:r>
              <a:rPr lang="th-TH" dirty="0"/>
              <a:t>คือการอัพโหลดรูปโดยใช้ </a:t>
            </a:r>
            <a:r>
              <a:rPr lang="en-US" dirty="0"/>
              <a:t>URL </a:t>
            </a:r>
            <a:r>
              <a:rPr lang="th-TH" dirty="0"/>
              <a:t>ของรูปในหน้าเว็ป คลิ๊กขวาที่รูปที่เราต้องการ </a:t>
            </a:r>
            <a:r>
              <a:rPr lang="en-US" dirty="0"/>
              <a:t>&gt; Open image in new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04D4-FB51-3A14-B185-A4DF3265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17" y="2706986"/>
            <a:ext cx="7735166" cy="40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6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4CCD-1CEA-DE4D-963E-20C5956C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251-0D4A-FD24-BE21-B78E899E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URL </a:t>
            </a:r>
            <a:r>
              <a:rPr lang="th-TH" dirty="0"/>
              <a:t>ของรูป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4A1E-EF16-EFFC-A1CF-682BB9B5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90" y="2448275"/>
            <a:ext cx="8371438" cy="43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E22-AD86-835A-79CA-B4F13ED1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4ED5-B661-2278-0170-1370D422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5" y="1915599"/>
            <a:ext cx="5019675" cy="43148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5C8FF7-60AF-5849-4DBA-34DE99D020EE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Select </a:t>
            </a:r>
            <a:r>
              <a:rPr lang="th-TH" dirty="0"/>
              <a:t>เลือกโฟลเดอร์</a:t>
            </a:r>
          </a:p>
        </p:txBody>
      </p:sp>
    </p:spTree>
    <p:extLst>
      <p:ext uri="{BB962C8B-B14F-4D97-AF65-F5344CB8AC3E}">
        <p14:creationId xmlns:p14="http://schemas.microsoft.com/office/powerpoint/2010/main" val="1214055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1C25-5AB8-5295-2420-DF86EF19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7252-EEF8-2880-D5BA-C35EF0153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&gt; dropdown &gt; Click By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A8D7D-257B-A5CB-D832-6D7070A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26" y="2436690"/>
            <a:ext cx="8483147" cy="42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6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FAF4-13BE-6ED5-77D0-ACB647A6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8B0-AB4C-6E00-6158-D84811677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วาง</a:t>
            </a:r>
            <a:r>
              <a:rPr lang="en-US" dirty="0"/>
              <a:t> URL </a:t>
            </a:r>
            <a:r>
              <a:rPr lang="th-TH" dirty="0"/>
              <a:t>รูปที่ </a:t>
            </a:r>
            <a:r>
              <a:rPr lang="en-US" dirty="0"/>
              <a:t>Copy </a:t>
            </a:r>
            <a:r>
              <a:rPr lang="th-TH" dirty="0"/>
              <a:t>มา </a:t>
            </a:r>
            <a:r>
              <a:rPr lang="en-US" dirty="0"/>
              <a:t>&gt; </a:t>
            </a:r>
            <a:r>
              <a:rPr lang="th-TH" dirty="0"/>
              <a:t>กด </a:t>
            </a:r>
            <a:r>
              <a:rPr lang="en-US" dirty="0"/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B708-13D2-FE8D-0F48-503CA02B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07" y="2525428"/>
            <a:ext cx="8498186" cy="41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2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A55C-CDA5-5C5D-7CD9-334E0771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การโหลดรูปภาพเข้าหน้า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9BA9-A765-C92E-3173-E105D5A9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เลือกพื้นที่ที่ต้องการวางรูปภาพ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D5D85-4176-97F2-07BD-B599C8C6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75" y="2366275"/>
            <a:ext cx="8957650" cy="44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6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8534-8823-4290-BF6D-62BF24F8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ตกแต่ง </a:t>
            </a:r>
            <a:r>
              <a:rPr lang="en-US" dirty="0"/>
              <a:t>Dashboard </a:t>
            </a:r>
            <a:r>
              <a:rPr lang="th-TH" dirty="0"/>
              <a:t>ตามต้องการ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42E5-7926-F83B-1912-67D3046C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13" y="1470286"/>
            <a:ext cx="9969373" cy="49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42A5-6E5E-7793-881C-D36CEF3A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การแชร์หน้า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13E-AD40-382D-55BF-12C693DE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Share </a:t>
            </a:r>
            <a:r>
              <a:rPr lang="th-TH" dirty="0"/>
              <a:t>ด้านซ้ายบนของหน้า </a:t>
            </a:r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D4D3-4466-E86C-84BE-9DE51B1B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46" y="2320926"/>
            <a:ext cx="8552507" cy="423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18864-62CB-554E-E4C9-88B5CA762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3162300"/>
            <a:ext cx="371475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9AE0-1712-91E3-9AC1-2F3C94C1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210" y="1720058"/>
            <a:ext cx="3714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5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C43F-4841-6054-80D2-00585371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การแชร์หน้า </a:t>
            </a:r>
            <a:r>
              <a:rPr lang="en-US" dirty="0"/>
              <a:t>Dashboard</a:t>
            </a:r>
            <a:r>
              <a:rPr lang="th-TH" dirty="0"/>
              <a:t> (ต่อ)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86F2-91CC-0368-17FF-84C129BF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สามารถแชร์แบบส่ง </a:t>
            </a:r>
            <a:r>
              <a:rPr lang="en-US" dirty="0" err="1"/>
              <a:t>gmail</a:t>
            </a:r>
            <a:r>
              <a:rPr lang="th-TH" dirty="0"/>
              <a:t> หรือแบบ</a:t>
            </a:r>
            <a:r>
              <a:rPr lang="en-US" dirty="0"/>
              <a:t> Copy link</a:t>
            </a:r>
            <a:r>
              <a:rPr lang="th-TH" dirty="0"/>
              <a:t> และสามารถกำหนดสิทธิการเข้าถึงให้แต่ละแบบได้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F32DE-306A-C8A1-302E-BC19185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4857"/>
            <a:ext cx="7891604" cy="3888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59DD3-54F1-AE5D-B76B-1B9C841B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85" y="4772261"/>
            <a:ext cx="3592763" cy="1081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FCD30-F659-D63D-330A-A604E9B3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500" y="2948159"/>
            <a:ext cx="3592763" cy="15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2685-E217-5B02-7D9F-E5C0FD61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การดาวน์โหลดหน้า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E843-40A3-7B9F-E75F-E2D391D5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File &gt; Download as &gt; PDF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3DA63-720A-6464-F128-59BA74C9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20" y="2453243"/>
            <a:ext cx="8561560" cy="42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1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6578-A886-235A-484E-8454EB2A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การดาวน์โหลดหน้า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7BD1-9643-1AE6-298C-6DE7DB84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สามารถกำหนดก่อนการดาวน์โหลด ไม่ให้แสดงสีพื้นหลัง</a:t>
            </a:r>
            <a:r>
              <a:rPr lang="en-US" dirty="0"/>
              <a:t>,</a:t>
            </a:r>
            <a:r>
              <a:rPr lang="th-TH" dirty="0"/>
              <a:t> แสดง </a:t>
            </a:r>
            <a:r>
              <a:rPr lang="en-US" dirty="0"/>
              <a:t>link</a:t>
            </a:r>
            <a:r>
              <a:rPr lang="th-TH" dirty="0"/>
              <a:t> สำหรับกดมาหน้า </a:t>
            </a:r>
            <a:r>
              <a:rPr lang="en-US" dirty="0"/>
              <a:t>Dashboard</a:t>
            </a:r>
            <a:r>
              <a:rPr lang="th-TH" dirty="0"/>
              <a:t> ในเว็ป</a:t>
            </a:r>
            <a:r>
              <a:rPr lang="en-US" dirty="0"/>
              <a:t>,</a:t>
            </a:r>
            <a:r>
              <a:rPr lang="th-TH" dirty="0"/>
              <a:t> ตั้งรหัสผ่าน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8271-8249-7D09-C5D2-FA5EDC35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35" y="2745672"/>
            <a:ext cx="7896130" cy="39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80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92A4-5193-BA6C-91C0-C431FAEB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การดาวน์โหลดหน้า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A2F5-C2FC-71DC-77B9-90F74F05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ถ้าตั้งรหัสผ่าน ในการเปิดไฟล์ </a:t>
            </a:r>
            <a:r>
              <a:rPr lang="en-US" dirty="0"/>
              <a:t>PDF</a:t>
            </a:r>
            <a:r>
              <a:rPr lang="th-TH" dirty="0"/>
              <a:t> จะถูกเข้ารหัส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F881C-C920-B858-D338-FA806E22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63" y="2377493"/>
            <a:ext cx="8072673" cy="42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4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การดาวน์โหลดหน้า </a:t>
            </a:r>
            <a:r>
              <a:rPr lang="en-US" dirty="0"/>
              <a:t>Dashboard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93854-CA4B-ED1E-D42D-71C740FB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7" y="1690688"/>
            <a:ext cx="9349446" cy="48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DDFF-936A-77BF-C42E-885CAC79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ทำสำเนาไฟล์</a:t>
            </a:r>
            <a:r>
              <a:rPr lang="en-US" dirty="0"/>
              <a:t> Google Sheets (</a:t>
            </a:r>
            <a:r>
              <a:rPr lang="th-TH" dirty="0"/>
              <a:t>ต่อ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D6CCF-36FB-D1AD-08B5-56C62ECF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9013" y="2301361"/>
            <a:ext cx="3257550" cy="3543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EBB1B-1791-E9AC-3FC3-380A7D2176DF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</a:t>
            </a:r>
            <a:r>
              <a:rPr lang="th-TH" dirty="0"/>
              <a:t> </a:t>
            </a:r>
            <a:r>
              <a:rPr lang="en-US" dirty="0"/>
              <a:t>Make a copy </a:t>
            </a:r>
            <a:r>
              <a:rPr lang="th-TH" dirty="0"/>
              <a:t>เพื่อทำสำเนา โดยให้ทำทั้ง </a:t>
            </a:r>
            <a:r>
              <a:rPr lang="en-US" dirty="0"/>
              <a:t>4 </a:t>
            </a:r>
            <a:r>
              <a:rPr lang="th-TH" dirty="0"/>
              <a:t>ไฟล์</a:t>
            </a:r>
          </a:p>
        </p:txBody>
      </p:sp>
    </p:spTree>
    <p:extLst>
      <p:ext uri="{BB962C8B-B14F-4D97-AF65-F5344CB8AC3E}">
        <p14:creationId xmlns:p14="http://schemas.microsoft.com/office/powerpoint/2010/main" val="350343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1904</Words>
  <Application>Microsoft Office PowerPoint</Application>
  <PresentationFormat>Widescreen</PresentationFormat>
  <Paragraphs>189</Paragraphs>
  <Slides>89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Aptos</vt:lpstr>
      <vt:lpstr>Aptos Display</vt:lpstr>
      <vt:lpstr>Arial</vt:lpstr>
      <vt:lpstr>Office Theme</vt:lpstr>
      <vt:lpstr>Class period 21​</vt:lpstr>
      <vt:lpstr>Wongnai Dashboard</vt:lpstr>
      <vt:lpstr>โหลดข้อมูล</vt:lpstr>
      <vt:lpstr>ทำสำเนาไฟล์ Google Sheets ไว้ที่ google drive ตัวเอง 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การเข้าใช้งาน looker studio</vt:lpstr>
      <vt:lpstr>การสร้างหน้า Dashboard เปล่า</vt:lpstr>
      <vt:lpstr>หน้า Dashboard เปล่า</vt:lpstr>
      <vt:lpstr>การเชื่อมต่อข้อมูลกับ Dashboard</vt:lpstr>
      <vt:lpstr>การเชื่อมต่อข้อมูลกับ Dashboard (ต่อ)</vt:lpstr>
      <vt:lpstr>โหลดข้อมูลเข้าหน้า Dashboard</vt:lpstr>
      <vt:lpstr>หลังจากโหลดข้อมูลเข้าหน้า Dashboard</vt:lpstr>
      <vt:lpstr>การเพิ่มข้อมูล</vt:lpstr>
      <vt:lpstr>การรวมข้อมูล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หลังจากรวมข้อมูล</vt:lpstr>
      <vt:lpstr>การเลือกข้อมูลให้แสดงในตาราง</vt:lpstr>
      <vt:lpstr>การสร้างกราฟใน looker studio</vt:lpstr>
      <vt:lpstr>หลังจากโหลดข้อมูลเข้าหน้า Dashboard </vt:lpstr>
      <vt:lpstr>การตั้งชื่อหน้า Dashboard</vt:lpstr>
      <vt:lpstr>การกำหนดขนาดของหน้า Dashboard</vt:lpstr>
      <vt:lpstr>การกำหนดขนาดของหน้า Dashboard (ต่อ)</vt:lpstr>
      <vt:lpstr>สร้างกราฟวงกลม</vt:lpstr>
      <vt:lpstr>สร้างกราฟวงกลม (ต่อ)</vt:lpstr>
      <vt:lpstr>สร้างกราฟวงกลม (ต่อ)</vt:lpstr>
      <vt:lpstr>กำหนดชื่อให้ข้อมูลในแถบเครื่องมือ</vt:lpstr>
      <vt:lpstr>การปรับแต่งกราฟวงกลม</vt:lpstr>
      <vt:lpstr>การสร้างช่องข้อความ</vt:lpstr>
      <vt:lpstr>การสร้างช่องเปล่าเพื่อตกแต่ง</vt:lpstr>
      <vt:lpstr>สร้างกราฟแท่ง 10 อันดับร้านตามจำนวนรีวิว</vt:lpstr>
      <vt:lpstr>สร้างกราฟแท่ง 10 อันดับร้านตามจำนวนรีวิว (ต่อ)</vt:lpstr>
      <vt:lpstr>สร้างกราฟแท่ง 10 อันดับร้านตามจำนวนรีวิว (ต่อ)</vt:lpstr>
      <vt:lpstr>การปรับสัดส่วนของกราฟ</vt:lpstr>
      <vt:lpstr>ปรับแต่งกราฟแท่ง</vt:lpstr>
      <vt:lpstr>เพิ่มช่องข้อความชื่อกราฟแท่ง</vt:lpstr>
      <vt:lpstr>การสร้างข้อความบอกจำนวน Total หรือจำนวนรวม</vt:lpstr>
      <vt:lpstr>การสร้างข้อความบอกจำนวน Total หรือจำนวนรวม (ต่อ)</vt:lpstr>
      <vt:lpstr>สร้างกราฟแท่งจำนวนโฆษณา</vt:lpstr>
      <vt:lpstr>สร้างกราฟแท่งจำนวนโฆษณา (ต่อ)</vt:lpstr>
      <vt:lpstr>สร้างกราฟแท่งจำนวนโฆษณา (ต่อ)</vt:lpstr>
      <vt:lpstr>การเปลี่ยนประเภทของข้อมูลตัวเลข</vt:lpstr>
      <vt:lpstr>สร้างกราฟแท่งจำนวนโฆษณา (ต่อ)</vt:lpstr>
      <vt:lpstr>สร้างกราฟ Bubble map (Google map)</vt:lpstr>
      <vt:lpstr>สร้างกราฟ Bubble map (Google map) (ต่อ)</vt:lpstr>
      <vt:lpstr>การรวมข้อมูล 2 ตัวแปร(คอลัมน์)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สร้างกราฟ Bubble map (Google map) (ต่อ)</vt:lpstr>
      <vt:lpstr>สร้างกราฟ Bubble map (Google map) (ต่อ)</vt:lpstr>
      <vt:lpstr>ปรับแต่งกราฟ Bubble map (Google map)</vt:lpstr>
      <vt:lpstr>ปรับแต่งกราฟ Bubble map (Google map) (ต่อ)</vt:lpstr>
      <vt:lpstr>สร้างตารางแสดงรายละเอียดข้อมูล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ปรับแต่งตาราง</vt:lpstr>
      <vt:lpstr>การสร้างตัวกรอง dropdown 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การทดสอบใช้งานตัวกรอก</vt:lpstr>
      <vt:lpstr>การทดสอบใช้งานตัวกรอก (ต่อ)</vt:lpstr>
      <vt:lpstr>การโหลดรูปภาพเข้าหน้า Dashboard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ตกแต่ง Dashboard ตามต้องการ</vt:lpstr>
      <vt:lpstr>การแชร์หน้า Dashboard</vt:lpstr>
      <vt:lpstr>การแชร์หน้า Dashboard (ต่อ)</vt:lpstr>
      <vt:lpstr>การดาวน์โหลดหน้า Dashboard</vt:lpstr>
      <vt:lpstr>การดาวน์โหลดหน้า Dashboard (ต่อ)</vt:lpstr>
      <vt:lpstr>การดาวน์โหลดหน้า Dashboard (ต่อ)</vt:lpstr>
      <vt:lpstr>การดาวน์โหลดหน้า Dashboard (ต่อ)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period 21</dc:title>
  <dc:creator>Tan PH</dc:creator>
  <cp:lastModifiedBy>Tan PH</cp:lastModifiedBy>
  <cp:revision>2</cp:revision>
  <dcterms:created xsi:type="dcterms:W3CDTF">2024-04-05T11:16:13Z</dcterms:created>
  <dcterms:modified xsi:type="dcterms:W3CDTF">2024-04-05T11:31:41Z</dcterms:modified>
</cp:coreProperties>
</file>